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99" r:id="rId3"/>
    <p:sldId id="400" r:id="rId4"/>
    <p:sldId id="401" r:id="rId5"/>
    <p:sldId id="402" r:id="rId6"/>
    <p:sldId id="257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2447B-FD9B-4402-8E82-7BFD9A1F9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Rückblick 2018 &amp;</a:t>
            </a:r>
            <a:br>
              <a:rPr lang="de-AT" dirty="0"/>
            </a:br>
            <a:r>
              <a:rPr lang="de-AT" dirty="0"/>
              <a:t>Ziele der ÖGVH </a:t>
            </a:r>
            <a:br>
              <a:rPr lang="de-AT" dirty="0"/>
            </a:br>
            <a:r>
              <a:rPr lang="de-AT" dirty="0"/>
              <a:t>2018 - 2022</a:t>
            </a:r>
            <a:endParaRPr lang="de-DE" dirty="0"/>
          </a:p>
        </p:txBody>
      </p:sp>
      <p:pic>
        <p:nvPicPr>
          <p:cNvPr id="3" name="Inhaltsplatzhalter 4">
            <a:extLst>
              <a:ext uri="{FF2B5EF4-FFF2-40B4-BE49-F238E27FC236}">
                <a16:creationId xmlns:a16="http://schemas.microsoft.com/office/drawing/2014/main" id="{158AF6D3-03C7-499A-8BD1-45ECFEE6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43" y="4487332"/>
            <a:ext cx="85344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74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C357CF-2A0E-4597-BDEA-892E6B19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b="1" dirty="0"/>
              <a:t>Dies soll erreicht werden durch:</a:t>
            </a:r>
            <a:endParaRPr lang="de-DE" b="1" dirty="0"/>
          </a:p>
          <a:p>
            <a:pPr lvl="0"/>
            <a:r>
              <a:rPr lang="de-AT" b="1" dirty="0"/>
              <a:t>Aufklärung der Öffentlichkeit </a:t>
            </a:r>
            <a:r>
              <a:rPr lang="de-AT" dirty="0"/>
              <a:t>über Wesen, wissenschaftliche Grundlage und Heilweise der Homöopathie in der Veterinärmedizin durch u.a. Veranstaltung von Vorträgen </a:t>
            </a:r>
          </a:p>
          <a:p>
            <a:pPr lvl="0"/>
            <a:r>
              <a:rPr lang="de-AT" b="1" dirty="0"/>
              <a:t>M hoch 3 Projekt – wer will mitarbeiten?</a:t>
            </a:r>
          </a:p>
          <a:p>
            <a:pPr lvl="0"/>
            <a:r>
              <a:rPr lang="de-AT" b="1" dirty="0"/>
              <a:t>Artikel in Laienzeitschriften, Facebook – wer will was schreiben?</a:t>
            </a:r>
          </a:p>
          <a:p>
            <a:pPr lvl="0"/>
            <a:r>
              <a:rPr lang="de-AT" b="1" dirty="0"/>
              <a:t>Tag der Homöopathie in Zusammenarbeit mit Sektion Ganzheitsmedizin der ÖGT</a:t>
            </a:r>
          </a:p>
          <a:p>
            <a:pPr lvl="0"/>
            <a:r>
              <a:rPr lang="de-AT" b="1" dirty="0"/>
              <a:t>Initiative Homöopathie hilft (Patientenverein) sucht Vorstandsmitglied – wer will mitarbeiten?</a:t>
            </a:r>
            <a:endParaRPr lang="de-DE" b="1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316643D-2CB6-42E4-9E61-92CEF433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</p:spPr>
      </p:pic>
    </p:spTree>
    <p:extLst>
      <p:ext uri="{BB962C8B-B14F-4D97-AF65-F5344CB8AC3E}">
        <p14:creationId xmlns:p14="http://schemas.microsoft.com/office/powerpoint/2010/main" val="421096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C357CF-2A0E-4597-BDEA-892E6B19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Dies soll erreicht werden durch:</a:t>
            </a:r>
            <a:endParaRPr lang="de-DE" b="1" dirty="0"/>
          </a:p>
          <a:p>
            <a:pPr lvl="0"/>
            <a:r>
              <a:rPr lang="de-AT" dirty="0"/>
              <a:t>Wissenschaftliche </a:t>
            </a:r>
            <a:r>
              <a:rPr lang="de-AT" b="1" dirty="0"/>
              <a:t>Fortbildung der Mitglieder</a:t>
            </a:r>
            <a:r>
              <a:rPr lang="de-AT" dirty="0"/>
              <a:t> durch Vorträge bei Kongressen, Konferenzen, </a:t>
            </a:r>
            <a:r>
              <a:rPr lang="de-AT" dirty="0" err="1"/>
              <a:t>Symposia</a:t>
            </a:r>
            <a:r>
              <a:rPr lang="de-AT" dirty="0"/>
              <a:t>, Tagungen, Arbeitskreise, Literatur</a:t>
            </a:r>
          </a:p>
          <a:p>
            <a:pPr lvl="0"/>
            <a:r>
              <a:rPr lang="de-AT" b="1" dirty="0"/>
              <a:t>In Zusammenarbeit mit ÖGHM, ÄKH, IAVH, ECH</a:t>
            </a:r>
          </a:p>
          <a:p>
            <a:pPr lvl="0"/>
            <a:r>
              <a:rPr lang="de-AT" b="1" dirty="0"/>
              <a:t>ÖGHM – ÖGVH (– ÄKH) Jahrestagung</a:t>
            </a:r>
          </a:p>
          <a:p>
            <a:pPr lvl="0"/>
            <a:r>
              <a:rPr lang="de-AT" b="1" dirty="0"/>
              <a:t>ÖGHM bietet ihren Seminarraum an – wer organisiert ein Seminar?</a:t>
            </a:r>
          </a:p>
          <a:p>
            <a:pPr lvl="0"/>
            <a:r>
              <a:rPr lang="de-AT" b="1" dirty="0"/>
              <a:t>ECH-IAVH </a:t>
            </a:r>
            <a:r>
              <a:rPr lang="de-AT" b="1" dirty="0" err="1"/>
              <a:t>Symposia</a:t>
            </a:r>
            <a:r>
              <a:rPr lang="de-AT" b="1" dirty="0"/>
              <a:t>/Kongresse </a:t>
            </a:r>
            <a:r>
              <a:rPr lang="de-AT" b="1" dirty="0" err="1"/>
              <a:t>uvm</a:t>
            </a:r>
            <a:endParaRPr lang="de-DE" b="1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316643D-2CB6-42E4-9E61-92CEF433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</p:spPr>
      </p:pic>
    </p:spTree>
    <p:extLst>
      <p:ext uri="{BB962C8B-B14F-4D97-AF65-F5344CB8AC3E}">
        <p14:creationId xmlns:p14="http://schemas.microsoft.com/office/powerpoint/2010/main" val="356254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C357CF-2A0E-4597-BDEA-892E6B19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Dies soll erreicht werden durch:</a:t>
            </a:r>
            <a:endParaRPr lang="de-DE" b="1" dirty="0"/>
          </a:p>
          <a:p>
            <a:pPr lvl="0"/>
            <a:r>
              <a:rPr lang="de-AT" dirty="0"/>
              <a:t>Pflege des </a:t>
            </a:r>
            <a:r>
              <a:rPr lang="de-AT" b="1" dirty="0"/>
              <a:t>Gedankenaustausches mit gleichgerichteten ausländischen Vereinigungen </a:t>
            </a:r>
            <a:r>
              <a:rPr lang="de-AT" dirty="0"/>
              <a:t>durch Veranstaltungen, in Foren, wechselseitige Studienaufenthalte an homöopathischen Lehrstätten u.v.m. im Rahmen der Kollektivmitgliedschaft bei der "International </a:t>
            </a:r>
            <a:r>
              <a:rPr lang="de-AT" dirty="0" err="1"/>
              <a:t>Association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Veterinary Homeopathy", IAVH</a:t>
            </a:r>
          </a:p>
          <a:p>
            <a:pPr lvl="0"/>
            <a:r>
              <a:rPr lang="de-AT" b="1" dirty="0"/>
              <a:t>Zusammenarbeit mit ÖGHM, ÄKH, IAVH, ECH</a:t>
            </a:r>
          </a:p>
          <a:p>
            <a:pPr lvl="0"/>
            <a:r>
              <a:rPr lang="de-AT" b="1" dirty="0" err="1"/>
              <a:t>Bp</a:t>
            </a:r>
            <a:r>
              <a:rPr lang="de-AT" b="1" dirty="0"/>
              <a:t>: Jahrestagung 2020 – Österreich, Deutschland, Schweiz Human- und Veterinärhomöopathen zusammen</a:t>
            </a:r>
            <a:endParaRPr lang="de-DE" b="1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316643D-2CB6-42E4-9E61-92CEF433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</p:spPr>
      </p:pic>
    </p:spTree>
    <p:extLst>
      <p:ext uri="{BB962C8B-B14F-4D97-AF65-F5344CB8AC3E}">
        <p14:creationId xmlns:p14="http://schemas.microsoft.com/office/powerpoint/2010/main" val="128859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C357CF-2A0E-4597-BDEA-892E6B198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948886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Dies soll erreicht werden durch:</a:t>
            </a:r>
            <a:endParaRPr lang="de-DE" b="1" dirty="0"/>
          </a:p>
          <a:p>
            <a:pPr lvl="0"/>
            <a:r>
              <a:rPr lang="de-AT" dirty="0"/>
              <a:t>Erlangung einer Fachbezeichnung – </a:t>
            </a:r>
            <a:r>
              <a:rPr lang="de-AT" b="1" dirty="0"/>
              <a:t>Fachtierarzt für Homöopathie </a:t>
            </a:r>
            <a:r>
              <a:rPr lang="de-AT" dirty="0"/>
              <a:t>verliehen von der österreichischen Tierärztekammer und Diplom der </a:t>
            </a:r>
            <a:r>
              <a:rPr lang="de-AT" b="1" dirty="0"/>
              <a:t>EAVH</a:t>
            </a:r>
            <a:r>
              <a:rPr lang="de-AT" dirty="0"/>
              <a:t> (</a:t>
            </a:r>
            <a:r>
              <a:rPr lang="de-AT" b="1" dirty="0"/>
              <a:t>Europäische Akademie für Veterinärmedizinische Homöopathie</a:t>
            </a:r>
            <a:r>
              <a:rPr lang="de-AT" dirty="0"/>
              <a:t>) </a:t>
            </a:r>
          </a:p>
          <a:p>
            <a:pPr lvl="0"/>
            <a:r>
              <a:rPr lang="de-AT" b="1" dirty="0"/>
              <a:t>Aufruf an alle, den FTA zu machen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316643D-2CB6-42E4-9E61-92CEF4334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</p:spPr>
      </p:pic>
    </p:spTree>
    <p:extLst>
      <p:ext uri="{BB962C8B-B14F-4D97-AF65-F5344CB8AC3E}">
        <p14:creationId xmlns:p14="http://schemas.microsoft.com/office/powerpoint/2010/main" val="250224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0861D-D3F3-416E-BF69-F2616FDF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ÖGVH 2018 - 2022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2DC18D-80DA-4FF0-895B-9C307EF8A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400" b="1" dirty="0"/>
              <a:t>Es gibt soviel zutun – jeder ist herzlich willkommen mitzuhelfen!</a:t>
            </a:r>
          </a:p>
          <a:p>
            <a:r>
              <a:rPr lang="de-AT" sz="2400" b="1" dirty="0"/>
              <a:t>Nur gemeinsam können wir etwas für die Homöopathie bewegen!</a:t>
            </a:r>
          </a:p>
          <a:p>
            <a:r>
              <a:rPr lang="de-AT" sz="2400" b="1" dirty="0"/>
              <a:t>Nur als Team können wir unsere Zukunft als klassische Homöopathen – veterinär und human – sichern!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5011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14BFE-3C56-4549-A853-0EA8EF92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Rückblick 2018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0477DD-CA2E-4F7C-B4B1-E28EA110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b="1" dirty="0"/>
              <a:t>Vortragsreihe an der </a:t>
            </a:r>
            <a:r>
              <a:rPr lang="de-AT" b="1" dirty="0" err="1"/>
              <a:t>Vetmed</a:t>
            </a:r>
            <a:r>
              <a:rPr lang="de-AT" b="1" dirty="0"/>
              <a:t> Uni Wien</a:t>
            </a:r>
            <a:r>
              <a:rPr lang="de-AT" dirty="0"/>
              <a:t> WS 2017/18 &amp; SS 2018</a:t>
            </a:r>
          </a:p>
          <a:p>
            <a:r>
              <a:rPr lang="de-AT" b="1" dirty="0"/>
              <a:t>Termin mit Rektorin</a:t>
            </a:r>
            <a:r>
              <a:rPr lang="de-AT" dirty="0"/>
              <a:t> Dr. Petra Winter Dez 2017</a:t>
            </a:r>
          </a:p>
          <a:p>
            <a:r>
              <a:rPr lang="de-AT" b="1" dirty="0"/>
              <a:t>Termin ÖTK Kurt Frühwirth</a:t>
            </a:r>
            <a:r>
              <a:rPr lang="de-AT" dirty="0"/>
              <a:t> Jänner 2018 – </a:t>
            </a:r>
            <a:r>
              <a:rPr lang="de-AT" dirty="0" err="1"/>
              <a:t>VetAk</a:t>
            </a:r>
            <a:r>
              <a:rPr lang="de-AT" dirty="0"/>
              <a:t>, </a:t>
            </a:r>
            <a:r>
              <a:rPr lang="de-AT" dirty="0" err="1"/>
              <a:t>Vetjournal</a:t>
            </a:r>
            <a:r>
              <a:rPr lang="de-AT" dirty="0"/>
              <a:t>, EU Regulation zu Tierarzneimitteln</a:t>
            </a:r>
          </a:p>
          <a:p>
            <a:r>
              <a:rPr lang="de-AT" b="1" dirty="0"/>
              <a:t>Mitgliederzahl aktuell 115 – EAVH Vortrag März 2018</a:t>
            </a:r>
            <a:r>
              <a:rPr lang="de-AT" dirty="0"/>
              <a:t>: Vorstellung der ÖGVH &amp; Wissenschaft/Politik in der Veterinärhomöopathie</a:t>
            </a:r>
          </a:p>
          <a:p>
            <a:r>
              <a:rPr lang="de-AT" b="1" dirty="0"/>
              <a:t>M hoch 3 Projekt </a:t>
            </a:r>
            <a:r>
              <a:rPr lang="de-AT" dirty="0"/>
              <a:t>Start März 2018</a:t>
            </a:r>
          </a:p>
          <a:p>
            <a:r>
              <a:rPr lang="de-AT" b="1" dirty="0"/>
              <a:t>Tag der Homöopathie </a:t>
            </a:r>
            <a:r>
              <a:rPr lang="de-AT" dirty="0"/>
              <a:t>April 2018</a:t>
            </a:r>
          </a:p>
          <a:p>
            <a:r>
              <a:rPr lang="de-AT" b="1" dirty="0"/>
              <a:t>EU </a:t>
            </a:r>
            <a:r>
              <a:rPr lang="de-AT" b="1" dirty="0" err="1"/>
              <a:t>Verordung</a:t>
            </a:r>
            <a:r>
              <a:rPr lang="de-AT" b="1" dirty="0"/>
              <a:t> für Tierarzneimittel &amp; EU–Bio–Verordnung</a:t>
            </a:r>
            <a:r>
              <a:rPr lang="de-AT" dirty="0"/>
              <a:t> Mai 2018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F8F0E329-553B-4333-9168-B436DF8F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6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D198E-FB57-4F1A-99F5-BF971FA3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Rückblick 2018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FA438B-969F-459B-944B-B7A14321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Treffen der Gesellschaften </a:t>
            </a:r>
            <a:r>
              <a:rPr lang="de-AT" dirty="0"/>
              <a:t>Dez 2017 &amp; Mai 2018</a:t>
            </a:r>
          </a:p>
          <a:p>
            <a:r>
              <a:rPr lang="de-AT" b="1" dirty="0"/>
              <a:t>Treffen mit Politikern </a:t>
            </a:r>
            <a:r>
              <a:rPr lang="de-AT" dirty="0"/>
              <a:t>gemeinsam mit ÄKH &amp; ÖGHM</a:t>
            </a:r>
          </a:p>
          <a:p>
            <a:r>
              <a:rPr lang="de-AT" b="1" dirty="0"/>
              <a:t>Organisation Jahrestagung 2018 </a:t>
            </a:r>
            <a:r>
              <a:rPr lang="de-AT" dirty="0"/>
              <a:t>Linz</a:t>
            </a:r>
          </a:p>
          <a:p>
            <a:r>
              <a:rPr lang="de-AT" b="1" dirty="0" err="1"/>
              <a:t>Vetjournal</a:t>
            </a:r>
            <a:r>
              <a:rPr lang="de-AT" b="1" dirty="0"/>
              <a:t> 4 Artikel </a:t>
            </a:r>
            <a:r>
              <a:rPr lang="de-AT" dirty="0"/>
              <a:t>– Karin Schmid, Petra Weiermayer, Erich Scherr &amp; Prof. Sommerfeld-Stur, Peter Knafl</a:t>
            </a:r>
          </a:p>
          <a:p>
            <a:r>
              <a:rPr lang="de-AT" b="1" dirty="0"/>
              <a:t>Laienzeitschriften</a:t>
            </a:r>
            <a:r>
              <a:rPr lang="de-AT" dirty="0"/>
              <a:t> – Western News alle 2 Monate, Dogs4You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2D864D40-42A6-4C8C-A0F1-2851C010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7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2C6A4-2BBC-4056-B6A7-55ED8F89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Rückblick 2018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218F07-A20B-4665-B2C7-FD7C8759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Attacken auf die </a:t>
            </a:r>
            <a:r>
              <a:rPr lang="de-AT" b="1" dirty="0" err="1"/>
              <a:t>Intergrativmedizin</a:t>
            </a:r>
            <a:r>
              <a:rPr lang="de-AT" b="1" dirty="0"/>
              <a:t> v.a. Homöopathie -&gt; </a:t>
            </a:r>
            <a:r>
              <a:rPr lang="de-AT" dirty="0"/>
              <a:t>rechtliche Schritte durch ÖTK +</a:t>
            </a:r>
            <a:r>
              <a:rPr lang="de-AT" b="1" dirty="0"/>
              <a:t> Initiative für </a:t>
            </a:r>
            <a:r>
              <a:rPr lang="de-AT" b="1" dirty="0" err="1"/>
              <a:t>Intergrativmedizin</a:t>
            </a:r>
            <a:r>
              <a:rPr lang="de-AT" b="1" dirty="0"/>
              <a:t> gemeinsam mit ÖTK</a:t>
            </a:r>
          </a:p>
          <a:p>
            <a:r>
              <a:rPr lang="de-AT" b="1" dirty="0"/>
              <a:t>Treffen mit Gabi &amp; Peter Knafl für Projekt mit ÖTK</a:t>
            </a:r>
          </a:p>
          <a:p>
            <a:r>
              <a:rPr lang="de-AT" b="1" dirty="0"/>
              <a:t>Webseite – </a:t>
            </a:r>
            <a:r>
              <a:rPr lang="de-AT" dirty="0"/>
              <a:t>Systemwechsel auf </a:t>
            </a:r>
            <a:r>
              <a:rPr lang="de-AT" dirty="0" err="1"/>
              <a:t>Wordpress</a:t>
            </a:r>
            <a:r>
              <a:rPr lang="de-AT" dirty="0"/>
              <a:t>,</a:t>
            </a:r>
            <a:r>
              <a:rPr lang="de-AT" b="1" dirty="0"/>
              <a:t> Selbstbetreuung durch ÖGVH möglich, </a:t>
            </a:r>
            <a:r>
              <a:rPr lang="de-AT" dirty="0"/>
              <a:t>Datenschutzkonformität</a:t>
            </a:r>
            <a:endParaRPr lang="de-AT" b="1" dirty="0"/>
          </a:p>
          <a:p>
            <a:r>
              <a:rPr lang="de-AT" b="1" dirty="0"/>
              <a:t>8 Vorstandssitzungen online, 1 in </a:t>
            </a:r>
            <a:r>
              <a:rPr lang="de-AT" b="1" dirty="0" err="1"/>
              <a:t>personam</a:t>
            </a:r>
            <a:r>
              <a:rPr lang="de-AT" b="1" dirty="0"/>
              <a:t> </a:t>
            </a:r>
            <a:r>
              <a:rPr lang="de-AT" dirty="0" err="1"/>
              <a:t>tw</a:t>
            </a:r>
            <a:r>
              <a:rPr lang="de-AT" dirty="0"/>
              <a:t> mit den neuen Vorstandsmitgliedern – </a:t>
            </a:r>
            <a:r>
              <a:rPr lang="de-AT" b="1" dirty="0"/>
              <a:t>unentgeltlich</a:t>
            </a:r>
          </a:p>
          <a:p>
            <a:r>
              <a:rPr lang="de-AT" b="1" dirty="0"/>
              <a:t>6 Newsletter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56D51B83-3B68-442C-B8D4-68725B1E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4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3CEAC8-D6CC-48DE-8976-C57434349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0"/>
            <a:ext cx="4823777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C897224-A8FB-4BC5-BF14-46B40C9B3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321" y="0"/>
            <a:ext cx="472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3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19055-71BF-4110-A89D-376A7545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ÖGVH 2018 - 2022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1AADEC-509F-4381-82BA-12149944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9735696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Präsident					</a:t>
            </a:r>
            <a:r>
              <a:rPr lang="de-AT" dirty="0"/>
              <a:t>Dr. Petra Weiermayer – ÖTK, Studie, IAVH</a:t>
            </a:r>
            <a:br>
              <a:rPr lang="de-DE" b="1" dirty="0"/>
            </a:br>
            <a:r>
              <a:rPr lang="de-AT" b="1" dirty="0"/>
              <a:t>Vizepräsident				</a:t>
            </a:r>
            <a:r>
              <a:rPr lang="de-AT" dirty="0"/>
              <a:t>Dr. Gerhard Kowald – Gründungsmitglied</a:t>
            </a:r>
            <a:br>
              <a:rPr lang="de-DE" b="1" dirty="0"/>
            </a:br>
            <a:r>
              <a:rPr lang="de-AT" b="1" dirty="0"/>
              <a:t>Kassier						</a:t>
            </a:r>
            <a:r>
              <a:rPr lang="de-AT" dirty="0"/>
              <a:t>Dr. Claudia Halmer – Seminare, ÖTK</a:t>
            </a:r>
            <a:br>
              <a:rPr lang="de-AT" dirty="0"/>
            </a:br>
            <a:r>
              <a:rPr lang="de-AT" b="1" dirty="0"/>
              <a:t>Kassier Stellvertreter</a:t>
            </a:r>
            <a:r>
              <a:rPr lang="de-AT" dirty="0"/>
              <a:t>		Dr. Barbara Wieser – </a:t>
            </a:r>
            <a:r>
              <a:rPr lang="de-AT" dirty="0" err="1"/>
              <a:t>Vetjournal</a:t>
            </a:r>
            <a:r>
              <a:rPr lang="de-AT" dirty="0"/>
              <a:t>, ÖTK</a:t>
            </a:r>
            <a:br>
              <a:rPr lang="de-DE" b="1" dirty="0"/>
            </a:br>
            <a:r>
              <a:rPr lang="de-AT" b="1" dirty="0"/>
              <a:t>Schriftführer				</a:t>
            </a:r>
            <a:r>
              <a:rPr lang="de-AT" dirty="0"/>
              <a:t>Mag. Gerlinde Wiesenhofer – M hoch 3, Webinare</a:t>
            </a:r>
          </a:p>
          <a:p>
            <a:pPr marL="0" indent="0">
              <a:buNone/>
            </a:pPr>
            <a:r>
              <a:rPr lang="de-AT" b="1" dirty="0"/>
              <a:t>Schriftführer Stellvertreter</a:t>
            </a:r>
            <a:r>
              <a:rPr lang="de-AT" dirty="0"/>
              <a:t>	Mag. Katharina Pommer – Webseite, Artikel</a:t>
            </a:r>
            <a:br>
              <a:rPr lang="de-DE" dirty="0"/>
            </a:br>
            <a:r>
              <a:rPr lang="de-AT" dirty="0"/>
              <a:t>							Mag. Michael Ridler – Medien, TGD, Seminare</a:t>
            </a:r>
            <a:br>
              <a:rPr lang="de-DE" dirty="0"/>
            </a:br>
            <a:r>
              <a:rPr lang="de-AT" dirty="0"/>
              <a:t>					</a:t>
            </a:r>
            <a:br>
              <a:rPr lang="de-DE" dirty="0"/>
            </a:br>
            <a:r>
              <a:rPr lang="de-AT" b="1" dirty="0"/>
              <a:t>Kooptierte Mitglieder	</a:t>
            </a:r>
            <a:r>
              <a:rPr lang="de-AT" dirty="0"/>
              <a:t>	Mag. Charlotte Schlenker – Ferkel-Studie, Seminare</a:t>
            </a:r>
            <a:br>
              <a:rPr lang="de-DE" dirty="0"/>
            </a:br>
            <a:r>
              <a:rPr lang="de-AT" dirty="0"/>
              <a:t>							Mag. Karin Schmid – ÖTK</a:t>
            </a:r>
            <a:br>
              <a:rPr lang="de-DE" dirty="0"/>
            </a:br>
            <a:r>
              <a:rPr lang="de-AT" dirty="0"/>
              <a:t>							Mag. Desiree </a:t>
            </a:r>
            <a:r>
              <a:rPr lang="de-AT" dirty="0" err="1"/>
              <a:t>Prokopp</a:t>
            </a:r>
            <a:r>
              <a:rPr lang="de-AT" dirty="0"/>
              <a:t> – Seminare, Studenten</a:t>
            </a:r>
            <a:endParaRPr lang="de-DE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35B51446-F52B-47BA-B606-95BE4294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41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48A28B7-DB51-4481-B6F7-A8B7D0859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97ABE95-84FA-444F-8699-EC53D6C28594}"/>
              </a:ext>
            </a:extLst>
          </p:cNvPr>
          <p:cNvSpPr txBox="1">
            <a:spLocks/>
          </p:cNvSpPr>
          <p:nvPr/>
        </p:nvSpPr>
        <p:spPr>
          <a:xfrm>
            <a:off x="684211" y="685800"/>
            <a:ext cx="9501779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DE" b="1" dirty="0"/>
              <a:t>Die</a:t>
            </a:r>
            <a:r>
              <a:rPr lang="de-DE" dirty="0"/>
              <a:t> </a:t>
            </a:r>
            <a:r>
              <a:rPr lang="de-DE" b="1" dirty="0"/>
              <a:t>ÖGVH (Österreichische Gesellschaft für Veterinärmedizinische Homöopathie) steht für folgende Ziele</a:t>
            </a:r>
            <a:r>
              <a:rPr lang="de-DE" dirty="0"/>
              <a:t>:</a:t>
            </a:r>
          </a:p>
          <a:p>
            <a:pPr lvl="0"/>
            <a:r>
              <a:rPr lang="de-AT" dirty="0"/>
              <a:t>Wahrung der Belange der </a:t>
            </a:r>
            <a:r>
              <a:rPr lang="de-AT" b="1" dirty="0"/>
              <a:t>Homöopathie</a:t>
            </a:r>
            <a:r>
              <a:rPr lang="de-AT" dirty="0"/>
              <a:t> sowie der klassisch homöopathischen Therapie für Tiere als </a:t>
            </a:r>
            <a:r>
              <a:rPr lang="de-AT" b="1" dirty="0"/>
              <a:t>freie Therapieoption</a:t>
            </a:r>
            <a:r>
              <a:rPr lang="de-AT" dirty="0"/>
              <a:t>, Verhinderung von Missbrauch der Homöopathie</a:t>
            </a:r>
          </a:p>
          <a:p>
            <a:pPr lvl="0"/>
            <a:r>
              <a:rPr lang="de-AT" b="1" dirty="0"/>
              <a:t>Durch politische Arbeit in Zusammenarbeit mit ÖGHM, ÄKH, IAVH, ECH, EUROCAM – </a:t>
            </a:r>
            <a:r>
              <a:rPr lang="de-AT" b="1" dirty="0" err="1"/>
              <a:t>One</a:t>
            </a:r>
            <a:r>
              <a:rPr lang="de-AT" b="1" dirty="0"/>
              <a:t> </a:t>
            </a:r>
            <a:r>
              <a:rPr lang="de-AT" b="1" dirty="0" err="1"/>
              <a:t>voice</a:t>
            </a:r>
            <a:r>
              <a:rPr lang="de-AT" b="1" dirty="0"/>
              <a:t> &amp; </a:t>
            </a:r>
            <a:r>
              <a:rPr lang="de-AT" b="1" dirty="0" err="1"/>
              <a:t>One</a:t>
            </a:r>
            <a:r>
              <a:rPr lang="de-AT" b="1" dirty="0"/>
              <a:t> Health Action Plan EU Kommission!!!</a:t>
            </a:r>
          </a:p>
          <a:p>
            <a:pPr lvl="0"/>
            <a:r>
              <a:rPr lang="de-AT" b="1" dirty="0"/>
              <a:t>Einflussnahme EU Verordnung Tierarzneimittel &amp; EU-Bio-Verordnung</a:t>
            </a:r>
          </a:p>
        </p:txBody>
      </p:sp>
    </p:spTree>
    <p:extLst>
      <p:ext uri="{BB962C8B-B14F-4D97-AF65-F5344CB8AC3E}">
        <p14:creationId xmlns:p14="http://schemas.microsoft.com/office/powerpoint/2010/main" val="417403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48A28B7-DB51-4481-B6F7-A8B7D0859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97ABE95-84FA-444F-8699-EC53D6C28594}"/>
              </a:ext>
            </a:extLst>
          </p:cNvPr>
          <p:cNvSpPr txBox="1">
            <a:spLocks/>
          </p:cNvSpPr>
          <p:nvPr/>
        </p:nvSpPr>
        <p:spPr>
          <a:xfrm>
            <a:off x="684212" y="685800"/>
            <a:ext cx="928067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DE" b="1" dirty="0"/>
              <a:t>Die</a:t>
            </a:r>
            <a:r>
              <a:rPr lang="de-DE" dirty="0"/>
              <a:t> </a:t>
            </a:r>
            <a:r>
              <a:rPr lang="de-DE" b="1" dirty="0"/>
              <a:t>ÖGVH (Österreichische Gesellschaft für Veterinärmedizinische Homöopathie) steht für folgende Ziele</a:t>
            </a:r>
            <a:r>
              <a:rPr lang="de-DE" dirty="0"/>
              <a:t>:</a:t>
            </a:r>
          </a:p>
          <a:p>
            <a:pPr lvl="0"/>
            <a:r>
              <a:rPr lang="de-AT" b="1" dirty="0"/>
              <a:t>Errichtung und Erhaltung </a:t>
            </a:r>
            <a:r>
              <a:rPr lang="de-AT" dirty="0"/>
              <a:t>von </a:t>
            </a:r>
            <a:r>
              <a:rPr lang="de-AT" b="1" dirty="0"/>
              <a:t>akademischen und nicht-akademischen Lehr- und praktischen Ausbildungsstätten</a:t>
            </a:r>
            <a:r>
              <a:rPr lang="de-AT" dirty="0"/>
              <a:t>, nach Maßgabe der geltenden gesetzlichen Bestimmungen</a:t>
            </a:r>
          </a:p>
          <a:p>
            <a:pPr lvl="0"/>
            <a:r>
              <a:rPr lang="de-AT" b="1" dirty="0"/>
              <a:t>Durch Zusammenarbeit mit der ÖTK, ÖGHM, ÄKH, IAVH, ECH</a:t>
            </a:r>
          </a:p>
          <a:p>
            <a:pPr lvl="0"/>
            <a:r>
              <a:rPr lang="de-AT" b="1" dirty="0"/>
              <a:t>Aktuelles Projekt mit ÖTK und Vertretern aller komplementär-medizinischen </a:t>
            </a:r>
            <a:r>
              <a:rPr lang="de-AT" b="1" dirty="0" err="1"/>
              <a:t>Behandlungsmethodiken</a:t>
            </a:r>
            <a:r>
              <a:rPr lang="de-AT" b="1" dirty="0"/>
              <a:t> (CAMs) mit dem Ziel der Integration in die universitäre Ausbildung im Rahmen von 1-2 Semester</a:t>
            </a:r>
          </a:p>
          <a:p>
            <a:pPr lvl="0"/>
            <a:r>
              <a:rPr lang="de-AT" b="1" dirty="0"/>
              <a:t>Vortragsreihe bewerben unter den Studenten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6944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48A28B7-DB51-4481-B6F7-A8B7D0859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617" y="4487332"/>
            <a:ext cx="8534400" cy="1440180"/>
          </a:xfr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97ABE95-84FA-444F-8699-EC53D6C28594}"/>
              </a:ext>
            </a:extLst>
          </p:cNvPr>
          <p:cNvSpPr txBox="1">
            <a:spLocks/>
          </p:cNvSpPr>
          <p:nvPr/>
        </p:nvSpPr>
        <p:spPr>
          <a:xfrm>
            <a:off x="684211" y="685800"/>
            <a:ext cx="9990877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de-DE" b="1" dirty="0"/>
              <a:t>Die</a:t>
            </a:r>
            <a:r>
              <a:rPr lang="de-DE" dirty="0"/>
              <a:t> </a:t>
            </a:r>
            <a:r>
              <a:rPr lang="de-DE" b="1" dirty="0"/>
              <a:t>ÖGVH (Österreichische Gesellschaft für Veterinärmedizinische Homöopathie) steht für folgende Ziele</a:t>
            </a:r>
            <a:r>
              <a:rPr lang="de-DE" dirty="0"/>
              <a:t>:</a:t>
            </a:r>
          </a:p>
          <a:p>
            <a:pPr lvl="0"/>
            <a:r>
              <a:rPr lang="de-AT" b="1" dirty="0"/>
              <a:t>Erarbeitung wissenschaftlicher Erkenntnisse </a:t>
            </a:r>
            <a:r>
              <a:rPr lang="de-AT" dirty="0"/>
              <a:t>in der veterinärmedizinischen Homöopathie</a:t>
            </a:r>
          </a:p>
          <a:p>
            <a:pPr lvl="0"/>
            <a:r>
              <a:rPr lang="de-AT" b="1" dirty="0"/>
              <a:t>Durch Zusammenarbeit mit ÖGHM, ÄKH, IAVH, ECH, HRI</a:t>
            </a:r>
          </a:p>
          <a:p>
            <a:pPr lvl="0"/>
            <a:r>
              <a:rPr lang="de-AT" b="1" dirty="0"/>
              <a:t>Jeder ist eingeladen einen Fallbericht zu schreiben fürs </a:t>
            </a:r>
            <a:r>
              <a:rPr lang="de-AT" b="1" dirty="0" err="1"/>
              <a:t>Vetjournal</a:t>
            </a:r>
            <a:r>
              <a:rPr lang="de-AT" b="1" dirty="0"/>
              <a:t>, für wissenschaftliche Journals bis hin eine Studie durchzuführen</a:t>
            </a:r>
          </a:p>
          <a:p>
            <a:pPr lvl="0"/>
            <a:r>
              <a:rPr lang="de-AT" b="1" dirty="0"/>
              <a:t>Charlotte Schlenker – Replikation Ferkelstudie von </a:t>
            </a:r>
            <a:r>
              <a:rPr lang="de-AT" b="1" dirty="0" err="1"/>
              <a:t>Camerlink</a:t>
            </a:r>
            <a:r>
              <a:rPr lang="de-AT" b="1" dirty="0"/>
              <a:t> et al 2010</a:t>
            </a:r>
          </a:p>
          <a:p>
            <a:pPr lvl="0"/>
            <a:r>
              <a:rPr lang="de-AT" b="1" dirty="0"/>
              <a:t>Erich Scherr &amp; Petra Weiermayer – RCT Wundheilungsstörungen /AMR Pferd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62167647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689</Words>
  <Application>Microsoft Office PowerPoint</Application>
  <PresentationFormat>Breitbild</PresentationFormat>
  <Paragraphs>62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Century Gothic</vt:lpstr>
      <vt:lpstr>Wingdings 3</vt:lpstr>
      <vt:lpstr>Segment</vt:lpstr>
      <vt:lpstr>Rückblick 2018 &amp; Ziele der ÖGVH  2018 - 2022</vt:lpstr>
      <vt:lpstr>Rückblick 2018</vt:lpstr>
      <vt:lpstr>Rückblick 2018</vt:lpstr>
      <vt:lpstr>Rückblick 2018</vt:lpstr>
      <vt:lpstr>PowerPoint-Präsentation</vt:lpstr>
      <vt:lpstr>ÖGVH 2018 - 2022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ÖGVH 2018 - 2022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Ziele der ÖGVH  2018 - 2022</dc:title>
  <dc:creator>Petra Weiermayer</dc:creator>
  <cp:lastModifiedBy>Petra Weiermayer</cp:lastModifiedBy>
  <cp:revision>22</cp:revision>
  <dcterms:created xsi:type="dcterms:W3CDTF">2018-09-19T17:33:14Z</dcterms:created>
  <dcterms:modified xsi:type="dcterms:W3CDTF">2018-10-02T18:01:10Z</dcterms:modified>
</cp:coreProperties>
</file>